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8" r:id="rId6"/>
    <p:sldId id="285" r:id="rId7"/>
    <p:sldId id="286" r:id="rId8"/>
    <p:sldId id="279" r:id="rId9"/>
    <p:sldId id="287" r:id="rId10"/>
    <p:sldId id="269" r:id="rId11"/>
    <p:sldId id="271" r:id="rId12"/>
    <p:sldId id="270" r:id="rId13"/>
    <p:sldId id="272" r:id="rId14"/>
    <p:sldId id="273" r:id="rId15"/>
    <p:sldId id="274" r:id="rId16"/>
    <p:sldId id="281" r:id="rId17"/>
    <p:sldId id="282" r:id="rId18"/>
    <p:sldId id="283" r:id="rId19"/>
    <p:sldId id="284" r:id="rId20"/>
    <p:sldId id="278" r:id="rId21"/>
    <p:sldId id="277" r:id="rId22"/>
    <p:sldId id="267" r:id="rId2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9D37AB-764B-4ACF-973B-7F810CBDA8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F04718-CFF8-40A2-B8EB-59CA1ACB85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A4B5-D140-490E-8D03-B70012B5A6D1}" type="datetime1">
              <a:rPr lang="ru-RU" smtClean="0"/>
              <a:t>23.01.2023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F6F49-20F3-4FD8-A6CE-7361ADD229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1807D0-F2A4-4B69-A7EC-D9A4D9489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752F2-E172-4BD4-A43A-2E23B07ED8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9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ED7F2-571E-4189-A38B-DB1E62DD2F92}" type="datetime1">
              <a:rPr lang="ru-RU" smtClean="0"/>
              <a:pPr/>
              <a:t>23.01.2023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1EC3-BEA3-430C-8283-68025705DDF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730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87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61EC3-BEA3-430C-8283-68025705DDF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64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663CB3-031B-4322-9B39-0C663A84FF6B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E3FE9-B737-4871-8DC6-C686E2D2E7D3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21D3A-2595-4E89-BD59-A51E0B4C4808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Текст 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D43AE-1D8D-4026-BBC4-3D1AFE2A3809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Надпись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«</a:t>
            </a:r>
          </a:p>
        </p:txBody>
      </p:sp>
      <p:sp>
        <p:nvSpPr>
          <p:cNvPr id="13" name="Надпись 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B95D7-8B2C-4D7A-8452-E64C17750E10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Текст 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C4234C-A75C-425C-984C-313B4C2F5ED2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Текст 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 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cxnSp>
        <p:nvCxnSpPr>
          <p:cNvPr id="17" name="Прямая соединительная линия 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 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2FF69-75E4-47A6-B407-F71C4142FD3D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8909E9-A188-451B-89E1-4745E905AF5A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E9C98-CDFE-4F0E-AC53-E63DA2D354D3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E7FBDD-B546-4F89-A271-215CA65CF96F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5C673F-0519-45DD-83E6-D26ADD1EEE5C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3D844-B2A7-4A3C-832D-69289F9A2292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79C44-F1CF-441E-99FD-712B496103FA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D308E7-F0A1-43DF-B765-09E3BE2C9938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5B94-615E-4ECF-9834-CCA5B2882595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E9A6A-5FF4-4BC8-BE9D-D0B28E07ED08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C82C95-57CB-4637-908D-E009952AF30F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 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671958-9150-4522-9DD7-0CB409C454A6}" type="datetime1">
              <a:rPr lang="ru-RU" noProof="0" smtClean="0"/>
              <a:t>23.01.2023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ru-RU" noProof="0" smtClean="0"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связи цепочки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074" y="1447799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Painterly: cubism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282857" cy="861420"/>
          </a:xfrm>
        </p:spPr>
        <p:txBody>
          <a:bodyPr rtlCol="0">
            <a:normAutofit/>
          </a:bodyPr>
          <a:lstStyle/>
          <a:p>
            <a:pPr rtl="0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Смирнова Н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ДЕЖДА, Мурашов НИКИТА.</a:t>
            </a:r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0F8D9-7AFA-454E-A688-B39D18B2D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14696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69BBE6-C234-4A01-B06E-60F1F506D0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2" y="1580485"/>
            <a:ext cx="7117661" cy="261195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B9F9166F-C8EE-440C-8865-312B05344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7747" y="4465973"/>
            <a:ext cx="7117661" cy="21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7DC2-85C9-4381-A096-56C75781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2802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0D1B7C-5450-46AF-B1BB-DACE2F6C67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9662" y="1579418"/>
            <a:ext cx="8600056" cy="2835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26DC01-7DEC-46F8-8403-B82C21D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53" y="4661686"/>
            <a:ext cx="797190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91905-AE11-466A-B97D-E1E5A834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230" y="357448"/>
            <a:ext cx="9445540" cy="1420986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E32529-C861-43CF-93C0-7A25A9429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305" y="1878678"/>
            <a:ext cx="9445539" cy="2036617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F5A5AA-5069-4008-BBF5-7C4D224684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87887" y="4538751"/>
            <a:ext cx="9445539" cy="20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8DE81-6CF1-4B45-B2B3-47B8EA37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25" y="2601113"/>
            <a:ext cx="8116150" cy="1400530"/>
          </a:xfrm>
        </p:spPr>
        <p:txBody>
          <a:bodyPr/>
          <a:lstStyle/>
          <a:p>
            <a:r>
              <a:rPr lang="ru-RU" sz="6600" dirty="0"/>
              <a:t>Классы</a:t>
            </a:r>
            <a:r>
              <a:rPr lang="en-US" sz="6600" dirty="0"/>
              <a:t>/</a:t>
            </a:r>
            <a:r>
              <a:rPr lang="ru-RU" sz="6600" dirty="0"/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406703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F67AED-799E-42C7-A012-4678DE6F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777" y="0"/>
            <a:ext cx="12280777" cy="6858000"/>
          </a:xfrm>
        </p:spPr>
      </p:pic>
    </p:spTree>
    <p:extLst>
      <p:ext uri="{BB962C8B-B14F-4D97-AF65-F5344CB8AC3E}">
        <p14:creationId xmlns:p14="http://schemas.microsoft.com/office/powerpoint/2010/main" val="380151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D84563-3A91-48E3-9FE7-2F628FC87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6920144"/>
          </a:xfrm>
        </p:spPr>
      </p:pic>
    </p:spTree>
    <p:extLst>
      <p:ext uri="{BB962C8B-B14F-4D97-AF65-F5344CB8AC3E}">
        <p14:creationId xmlns:p14="http://schemas.microsoft.com/office/powerpoint/2010/main" val="269435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611B9E2-7605-49C7-BA60-95E7C29E3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446493" cy="6858000"/>
          </a:xfrm>
        </p:spPr>
      </p:pic>
    </p:spTree>
    <p:extLst>
      <p:ext uri="{BB962C8B-B14F-4D97-AF65-F5344CB8AC3E}">
        <p14:creationId xmlns:p14="http://schemas.microsoft.com/office/powerpoint/2010/main" val="402437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7382C-AD3E-4D6D-944A-FF641C00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11402"/>
            <a:ext cx="9404723" cy="1400530"/>
          </a:xfrm>
        </p:spPr>
        <p:txBody>
          <a:bodyPr/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Дополнительные модули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DCE423-4509-444C-AF49-1A41BD3AC0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39805" y="1444125"/>
            <a:ext cx="6388064" cy="51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82DAB-3A57-45C4-862E-38AF884D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11154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Самостоятельность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D1151F-EF3D-4C8E-81D3-ACDCE4807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166" y="1596044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https://github.com/Nikita3005/Painterly-cubism/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631869-671D-4F52-9200-59622E982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779" y="3354670"/>
            <a:ext cx="11079027" cy="1543319"/>
          </a:xfrm>
        </p:spPr>
        <p:txBody>
          <a:bodyPr>
            <a:normAutofit fontScale="92500"/>
          </a:bodyPr>
          <a:lstStyle/>
          <a:p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основной сайт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http://painterly.tilda.ws/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CADA2B4-9CA1-4F5D-9B83-95C838406146}"/>
              </a:ext>
            </a:extLst>
          </p:cNvPr>
          <p:cNvSpPr txBox="1">
            <a:spLocks/>
          </p:cNvSpPr>
          <p:nvPr/>
        </p:nvSpPr>
        <p:spPr>
          <a:xfrm>
            <a:off x="445779" y="5002063"/>
            <a:ext cx="10191403" cy="126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сообщество в ВК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https://vk.com/painterly_ru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 14" descr="абстрактный дизайн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13" name="Подзаголовок 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br>
              <a:rPr lang="en-US" dirty="0"/>
            </a:b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Painterly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 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5D488-F68E-4721-891E-31BF7989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03" y="328517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7B66F6-85FE-4A11-83FA-B2F164B3D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729047"/>
            <a:ext cx="4396339" cy="4527291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Полезность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7EAC67-7C34-487D-AC81-E3BB25000F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85" y="1729047"/>
            <a:ext cx="4499812" cy="4527291"/>
          </a:xfrm>
        </p:spPr>
      </p:pic>
    </p:spTree>
    <p:extLst>
      <p:ext uri="{BB962C8B-B14F-4D97-AF65-F5344CB8AC3E}">
        <p14:creationId xmlns:p14="http://schemas.microsoft.com/office/powerpoint/2010/main" val="3415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4421E-9073-4E82-8941-6DF0EA33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748" y="2325906"/>
            <a:ext cx="9404723" cy="1400530"/>
          </a:xfrm>
        </p:spPr>
        <p:txBody>
          <a:bodyPr/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</a:p>
        </p:txBody>
      </p:sp>
    </p:spTree>
    <p:extLst>
      <p:ext uri="{BB962C8B-B14F-4D97-AF65-F5344CB8AC3E}">
        <p14:creationId xmlns:p14="http://schemas.microsoft.com/office/powerpoint/2010/main" val="147290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E14A-31CC-4F43-B114-BA36DD4F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4CB57EE-4774-4B68-820E-7AFA3F8F6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13051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CE71E-A334-4E3C-A714-C3C8D401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066" y="381697"/>
            <a:ext cx="4778145" cy="1400530"/>
          </a:xfrm>
        </p:spPr>
        <p:txBody>
          <a:bodyPr/>
          <a:lstStyle/>
          <a:p>
            <a:r>
              <a:rPr lang="ru-RU" dirty="0"/>
              <a:t>Особенности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9FADB-AAAC-4807-915C-D867E8B12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09377-4601-42C5-A253-6812D827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5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7C47D-A904-444D-9BCE-364B9435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A2FD51-34DE-495F-89F0-95C8F5CC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220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08D6D-8A18-4255-A0C9-3A4F6CE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DCE63B-49D2-4E06-BAF7-E38F427DE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1853248"/>
            <a:ext cx="10343312" cy="39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70323-C920-4802-9797-C470BB26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54800"/>
            <a:ext cx="9404723" cy="1400530"/>
          </a:xfrm>
        </p:spPr>
        <p:txBody>
          <a:bodyPr/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799E590-4324-4F25-A13C-5DD85C1D3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02" y="5099644"/>
            <a:ext cx="11214340" cy="1503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F2DC29-9DA3-4E74-A4F2-615CB4FA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47" y="1655330"/>
            <a:ext cx="4590123" cy="32968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2090E8-70EB-4374-8097-456D41E9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32" y="1655330"/>
            <a:ext cx="4590123" cy="32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D6B0D-4E6D-4BA5-8DBC-92021EC5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764" y="405441"/>
            <a:ext cx="9179376" cy="1378795"/>
          </a:xfrm>
        </p:spPr>
        <p:txBody>
          <a:bodyPr/>
          <a:lstStyle/>
          <a:p>
            <a:pPr algn="ctr"/>
            <a:r>
              <a:rPr lang="ru-RU" sz="72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0F3018-DE0F-42FF-8645-2345BD21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483" y="1913632"/>
            <a:ext cx="7065033" cy="45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Цифровое оформление</Template>
  <TotalTime>0</TotalTime>
  <Words>83</Words>
  <Application>Microsoft Office PowerPoint</Application>
  <PresentationFormat>Широкоэкранный</PresentationFormat>
  <Paragraphs>24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Ион</vt:lpstr>
      <vt:lpstr>Painterly: cubism</vt:lpstr>
      <vt:lpstr>Введение</vt:lpstr>
      <vt:lpstr>Интерфейс</vt:lpstr>
      <vt:lpstr> </vt:lpstr>
      <vt:lpstr>Особенности</vt:lpstr>
      <vt:lpstr>Презентация PowerPoint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Устойчивость</vt:lpstr>
      <vt:lpstr>Классы/структура</vt:lpstr>
      <vt:lpstr>Презентация PowerPoint</vt:lpstr>
      <vt:lpstr>Презентация PowerPoint</vt:lpstr>
      <vt:lpstr>Презентация PowerPoint</vt:lpstr>
      <vt:lpstr>Дополнительные модули</vt:lpstr>
      <vt:lpstr>Самостоятельность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2023-01-10T19:27:51Z</dcterms:created>
  <dcterms:modified xsi:type="dcterms:W3CDTF">2023-01-23T20:59:48Z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